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7D0D57-8F29-B342-5C96-DD11301EFFA2}" v="7" dt="2018-08-30T14:55:38.7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55" d="100"/>
          <a:sy n="155" d="100"/>
        </p:scale>
        <p:origin x="38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8/30/2018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8/30/2018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8/30/2018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8/30/2018</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8/30/2018</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8/30/2018</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8/30/2018</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8/30/2018</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BFDvrvp33EA"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MjDqhLUzCp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52FD7-76EF-4EBF-8807-5A08A9C8EA09}"/>
              </a:ext>
            </a:extLst>
          </p:cNvPr>
          <p:cNvSpPr>
            <a:spLocks noGrp="1"/>
          </p:cNvSpPr>
          <p:nvPr>
            <p:ph type="ctrTitle"/>
          </p:nvPr>
        </p:nvSpPr>
        <p:spPr/>
        <p:txBody>
          <a:bodyPr/>
          <a:lstStyle/>
          <a:p>
            <a:r>
              <a:rPr lang="tr-TR" dirty="0" err="1">
                <a:cs typeface="Calibri Light"/>
              </a:rPr>
              <a:t>Geography</a:t>
            </a:r>
            <a:endParaRPr lang="tr-TR" dirty="0" err="1"/>
          </a:p>
        </p:txBody>
      </p:sp>
      <p:sp>
        <p:nvSpPr>
          <p:cNvPr id="3" name="Subtitle 2">
            <a:extLst>
              <a:ext uri="{FF2B5EF4-FFF2-40B4-BE49-F238E27FC236}">
                <a16:creationId xmlns:a16="http://schemas.microsoft.com/office/drawing/2014/main" id="{F4C8D8C1-1062-49B2-BB56-D9F8E5DA6EB6}"/>
              </a:ext>
            </a:extLst>
          </p:cNvPr>
          <p:cNvSpPr>
            <a:spLocks noGrp="1"/>
          </p:cNvSpPr>
          <p:nvPr>
            <p:ph type="subTitle" idx="1"/>
          </p:nvPr>
        </p:nvSpPr>
        <p:spPr/>
        <p:txBody>
          <a:bodyPr vert="horz" lIns="91440" tIns="0" rIns="91440" bIns="45720" rtlCol="0" anchor="t">
            <a:normAutofit/>
          </a:bodyPr>
          <a:lstStyle/>
          <a:p>
            <a:r>
              <a:rPr lang="tr-TR" dirty="0"/>
              <a:t>6th Grade </a:t>
            </a:r>
            <a:r>
              <a:rPr lang="tr-TR" dirty="0" err="1"/>
              <a:t>History</a:t>
            </a:r>
            <a:r>
              <a:rPr lang="tr-TR" dirty="0"/>
              <a:t> </a:t>
            </a:r>
          </a:p>
        </p:txBody>
      </p:sp>
    </p:spTree>
    <p:extLst>
      <p:ext uri="{BB962C8B-B14F-4D97-AF65-F5344CB8AC3E}">
        <p14:creationId xmlns:p14="http://schemas.microsoft.com/office/powerpoint/2010/main" val="4262868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E3C40-C78D-4748-9CFD-E9EE32A1812C}"/>
              </a:ext>
            </a:extLst>
          </p:cNvPr>
          <p:cNvSpPr>
            <a:spLocks noGrp="1"/>
          </p:cNvSpPr>
          <p:nvPr>
            <p:ph type="title"/>
          </p:nvPr>
        </p:nvSpPr>
        <p:spPr/>
        <p:txBody>
          <a:bodyPr/>
          <a:lstStyle/>
          <a:p>
            <a:r>
              <a:rPr lang="en-US" dirty="0">
                <a:cs typeface="Calibri Light"/>
              </a:rPr>
              <a:t>Five Themes of Geography </a:t>
            </a:r>
            <a:endParaRPr lang="en-US" dirty="0"/>
          </a:p>
        </p:txBody>
      </p:sp>
      <p:sp>
        <p:nvSpPr>
          <p:cNvPr id="3" name="Content Placeholder 2">
            <a:extLst>
              <a:ext uri="{FF2B5EF4-FFF2-40B4-BE49-F238E27FC236}">
                <a16:creationId xmlns:a16="http://schemas.microsoft.com/office/drawing/2014/main" id="{27A74303-7455-4DAE-BFC8-FB12CBF36DCB}"/>
              </a:ext>
            </a:extLst>
          </p:cNvPr>
          <p:cNvSpPr>
            <a:spLocks noGrp="1"/>
          </p:cNvSpPr>
          <p:nvPr>
            <p:ph idx="1"/>
          </p:nvPr>
        </p:nvSpPr>
        <p:spPr/>
        <p:txBody>
          <a:bodyPr/>
          <a:lstStyle/>
          <a:p>
            <a:r>
              <a:rPr lang="en-US" dirty="0"/>
              <a:t>Location </a:t>
            </a:r>
          </a:p>
          <a:p>
            <a:r>
              <a:rPr lang="en-US" dirty="0"/>
              <a:t>Place </a:t>
            </a:r>
          </a:p>
          <a:p>
            <a:r>
              <a:rPr lang="en-US" dirty="0"/>
              <a:t>Human/Environment Interaction </a:t>
            </a:r>
          </a:p>
          <a:p>
            <a:r>
              <a:rPr lang="en-US" dirty="0"/>
              <a:t>Movement </a:t>
            </a:r>
          </a:p>
          <a:p>
            <a:r>
              <a:rPr lang="en-US" dirty="0"/>
              <a:t>Region </a:t>
            </a:r>
          </a:p>
          <a:p>
            <a:endParaRPr lang="en-US" dirty="0"/>
          </a:p>
        </p:txBody>
      </p:sp>
      <p:pic>
        <p:nvPicPr>
          <p:cNvPr id="4" name="Picture 4">
            <a:hlinkClick r:id="" action="ppaction://media"/>
            <a:extLst>
              <a:ext uri="{FF2B5EF4-FFF2-40B4-BE49-F238E27FC236}">
                <a16:creationId xmlns:a16="http://schemas.microsoft.com/office/drawing/2014/main" id="{A10E388A-B8E7-45ED-929B-ACCFF6C374B7}"/>
              </a:ext>
            </a:extLst>
          </p:cNvPr>
          <p:cNvPicPr>
            <a:picLocks noRot="1" noChangeAspect="1"/>
          </p:cNvPicPr>
          <p:nvPr>
            <a:videoFile r:link="rId1"/>
          </p:nvPr>
        </p:nvPicPr>
        <p:blipFill>
          <a:blip r:embed="rId3"/>
          <a:stretch>
            <a:fillRect/>
          </a:stretch>
        </p:blipFill>
        <p:spPr>
          <a:xfrm>
            <a:off x="6786113" y="3839653"/>
            <a:ext cx="4572000" cy="2571750"/>
          </a:xfrm>
          <a:prstGeom prst="rect">
            <a:avLst/>
          </a:prstGeom>
        </p:spPr>
      </p:pic>
    </p:spTree>
    <p:extLst>
      <p:ext uri="{BB962C8B-B14F-4D97-AF65-F5344CB8AC3E}">
        <p14:creationId xmlns:p14="http://schemas.microsoft.com/office/powerpoint/2010/main" val="2044634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81F2D-C85B-4D52-9AC2-5C2D501822DA}"/>
              </a:ext>
            </a:extLst>
          </p:cNvPr>
          <p:cNvSpPr>
            <a:spLocks noGrp="1"/>
          </p:cNvSpPr>
          <p:nvPr>
            <p:ph type="title"/>
          </p:nvPr>
        </p:nvSpPr>
        <p:spPr/>
        <p:txBody>
          <a:bodyPr/>
          <a:lstStyle/>
          <a:p>
            <a:r>
              <a:rPr lang="en-US" dirty="0">
                <a:cs typeface="Calibri Light"/>
              </a:rPr>
              <a:t>Latitude, Longitude, and Hemispheres </a:t>
            </a:r>
            <a:endParaRPr lang="en-US" dirty="0"/>
          </a:p>
        </p:txBody>
      </p:sp>
      <p:sp>
        <p:nvSpPr>
          <p:cNvPr id="3" name="Content Placeholder 2">
            <a:extLst>
              <a:ext uri="{FF2B5EF4-FFF2-40B4-BE49-F238E27FC236}">
                <a16:creationId xmlns:a16="http://schemas.microsoft.com/office/drawing/2014/main" id="{ABCB9656-A93A-4C41-9921-C29AB80F6E09}"/>
              </a:ext>
            </a:extLst>
          </p:cNvPr>
          <p:cNvSpPr>
            <a:spLocks noGrp="1"/>
          </p:cNvSpPr>
          <p:nvPr>
            <p:ph idx="1"/>
          </p:nvPr>
        </p:nvSpPr>
        <p:spPr/>
        <p:txBody>
          <a:bodyPr/>
          <a:lstStyle/>
          <a:p>
            <a:r>
              <a:rPr lang="en-US" dirty="0"/>
              <a:t>Latitude (parallels)- runs east and west around the Earth. All latitude lines are numbered up to 90 degrees.</a:t>
            </a:r>
          </a:p>
          <a:p>
            <a:r>
              <a:rPr lang="en-US" dirty="0"/>
              <a:t>The equator is the longest latitude line that separates the Northern Hemisphere form the Southern Hemisphere halfway between the poles, and is 0 degrees latitude. They are always parallel or the same distance apart. </a:t>
            </a:r>
            <a:endParaRPr lang="en-US"/>
          </a:p>
          <a:p>
            <a:r>
              <a:rPr lang="en-US" dirty="0"/>
              <a:t>Longitude ( meridians)- run north and south around Earth. They are all the same size and are not parallel. They are numbered up to 180 degrees either east or west of the prime meridian. </a:t>
            </a:r>
          </a:p>
          <a:p>
            <a:r>
              <a:rPr lang="en-US" dirty="0"/>
              <a:t>The prime meridian is 0 degrees longitude down the center of the earth. </a:t>
            </a:r>
          </a:p>
          <a:p>
            <a:r>
              <a:rPr lang="en-US" dirty="0">
                <a:hlinkClick r:id="rId2"/>
              </a:rPr>
              <a:t>Latitude Longitude Video </a:t>
            </a:r>
            <a:endParaRPr lang="en-US"/>
          </a:p>
        </p:txBody>
      </p:sp>
    </p:spTree>
    <p:extLst>
      <p:ext uri="{BB962C8B-B14F-4D97-AF65-F5344CB8AC3E}">
        <p14:creationId xmlns:p14="http://schemas.microsoft.com/office/powerpoint/2010/main" val="4227573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B3826-0779-4A6C-8AF8-01855E0FB780}"/>
              </a:ext>
            </a:extLst>
          </p:cNvPr>
          <p:cNvSpPr>
            <a:spLocks noGrp="1"/>
          </p:cNvSpPr>
          <p:nvPr>
            <p:ph type="title"/>
          </p:nvPr>
        </p:nvSpPr>
        <p:spPr/>
        <p:txBody>
          <a:bodyPr/>
          <a:lstStyle/>
          <a:p>
            <a:r>
              <a:rPr lang="en-US" dirty="0">
                <a:cs typeface="Calibri Light"/>
              </a:rPr>
              <a:t>Definitions </a:t>
            </a:r>
            <a:endParaRPr lang="en-US" dirty="0"/>
          </a:p>
        </p:txBody>
      </p:sp>
      <p:sp>
        <p:nvSpPr>
          <p:cNvPr id="3" name="Content Placeholder 2">
            <a:extLst>
              <a:ext uri="{FF2B5EF4-FFF2-40B4-BE49-F238E27FC236}">
                <a16:creationId xmlns:a16="http://schemas.microsoft.com/office/drawing/2014/main" id="{4860CA73-3A59-44A0-AD81-07EAF751F01D}"/>
              </a:ext>
            </a:extLst>
          </p:cNvPr>
          <p:cNvSpPr>
            <a:spLocks noGrp="1"/>
          </p:cNvSpPr>
          <p:nvPr>
            <p:ph idx="1"/>
          </p:nvPr>
        </p:nvSpPr>
        <p:spPr/>
        <p:txBody>
          <a:bodyPr/>
          <a:lstStyle/>
          <a:p>
            <a:r>
              <a:rPr lang="en-US" dirty="0"/>
              <a:t>Tropic of Cancer</a:t>
            </a:r>
          </a:p>
          <a:p>
            <a:r>
              <a:rPr lang="en-US" dirty="0"/>
              <a:t>Tropic of Capricorn </a:t>
            </a:r>
          </a:p>
          <a:p>
            <a:r>
              <a:rPr lang="en-US" dirty="0"/>
              <a:t>Tropical Zone</a:t>
            </a:r>
          </a:p>
          <a:p>
            <a:r>
              <a:rPr lang="en-US" dirty="0"/>
              <a:t>Torrid Zone</a:t>
            </a:r>
          </a:p>
          <a:p>
            <a:r>
              <a:rPr lang="en-US" dirty="0"/>
              <a:t>Temperate Zone Frigid Zone</a:t>
            </a:r>
          </a:p>
          <a:p>
            <a:r>
              <a:rPr lang="en-US" dirty="0"/>
              <a:t>Compass Rose </a:t>
            </a:r>
          </a:p>
          <a:p>
            <a:r>
              <a:rPr lang="en-US" dirty="0"/>
              <a:t>Key </a:t>
            </a:r>
          </a:p>
          <a:p>
            <a:r>
              <a:rPr lang="en-US" dirty="0"/>
              <a:t>Scale </a:t>
            </a:r>
          </a:p>
          <a:p>
            <a:r>
              <a:rPr lang="en-US" dirty="0"/>
              <a:t>Political Map </a:t>
            </a:r>
          </a:p>
          <a:p>
            <a:r>
              <a:rPr lang="en-US" dirty="0"/>
              <a:t>Physical Map </a:t>
            </a:r>
          </a:p>
          <a:p>
            <a:r>
              <a:rPr lang="en-US" dirty="0"/>
              <a:t>Elevation </a:t>
            </a:r>
          </a:p>
          <a:p>
            <a:endParaRPr lang="en-US" dirty="0"/>
          </a:p>
        </p:txBody>
      </p:sp>
    </p:spTree>
    <p:extLst>
      <p:ext uri="{BB962C8B-B14F-4D97-AF65-F5344CB8AC3E}">
        <p14:creationId xmlns:p14="http://schemas.microsoft.com/office/powerpoint/2010/main" val="4190904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4BF25-5913-47DA-90CF-480872027E8D}"/>
              </a:ext>
            </a:extLst>
          </p:cNvPr>
          <p:cNvSpPr>
            <a:spLocks noGrp="1"/>
          </p:cNvSpPr>
          <p:nvPr>
            <p:ph type="title"/>
          </p:nvPr>
        </p:nvSpPr>
        <p:spPr/>
        <p:txBody>
          <a:bodyPr/>
          <a:lstStyle/>
          <a:p>
            <a:r>
              <a:rPr lang="en-US" dirty="0">
                <a:cs typeface="Calibri Light"/>
              </a:rPr>
              <a:t>Definitions </a:t>
            </a:r>
            <a:endParaRPr lang="en-US" dirty="0"/>
          </a:p>
        </p:txBody>
      </p:sp>
      <p:sp>
        <p:nvSpPr>
          <p:cNvPr id="3" name="Content Placeholder 2">
            <a:extLst>
              <a:ext uri="{FF2B5EF4-FFF2-40B4-BE49-F238E27FC236}">
                <a16:creationId xmlns:a16="http://schemas.microsoft.com/office/drawing/2014/main" id="{E8F47D53-8A9F-4515-B977-479A452E6A4E}"/>
              </a:ext>
            </a:extLst>
          </p:cNvPr>
          <p:cNvSpPr>
            <a:spLocks noGrp="1"/>
          </p:cNvSpPr>
          <p:nvPr>
            <p:ph idx="1"/>
          </p:nvPr>
        </p:nvSpPr>
        <p:spPr/>
        <p:txBody>
          <a:bodyPr/>
          <a:lstStyle/>
          <a:p>
            <a:pPr marL="0" indent="0">
              <a:buNone/>
            </a:pPr>
            <a:r>
              <a:rPr lang="en-US" b="1" dirty="0"/>
              <a:t>1.  Steppe </a:t>
            </a:r>
            <a:endParaRPr lang="en-US" dirty="0"/>
          </a:p>
          <a:p>
            <a:pPr marL="0" indent="0">
              <a:buNone/>
            </a:pPr>
            <a:r>
              <a:rPr lang="en-US" b="1" dirty="0"/>
              <a:t>2.  Prairie  </a:t>
            </a:r>
            <a:endParaRPr lang="en-US" dirty="0"/>
          </a:p>
          <a:p>
            <a:pPr marL="0" indent="0">
              <a:buNone/>
            </a:pPr>
            <a:r>
              <a:rPr lang="en-US" b="1" dirty="0"/>
              <a:t>3.  Savannah </a:t>
            </a:r>
            <a:endParaRPr lang="en-US" dirty="0"/>
          </a:p>
          <a:p>
            <a:pPr marL="0" indent="0">
              <a:buNone/>
            </a:pPr>
            <a:r>
              <a:rPr lang="en-US" b="1" dirty="0"/>
              <a:t>4.  Plateau </a:t>
            </a:r>
            <a:endParaRPr lang="en-US" dirty="0"/>
          </a:p>
          <a:p>
            <a:pPr marL="0" indent="0">
              <a:buNone/>
            </a:pPr>
            <a:r>
              <a:rPr lang="en-US" b="1" dirty="0"/>
              <a:t>5. Climate  </a:t>
            </a:r>
          </a:p>
          <a:p>
            <a:pPr marL="0" indent="0">
              <a:buNone/>
            </a:pPr>
            <a:r>
              <a:rPr lang="en-US" b="1" dirty="0"/>
              <a:t>6. Island</a:t>
            </a:r>
          </a:p>
          <a:p>
            <a:pPr marL="0" indent="0">
              <a:buNone/>
            </a:pPr>
            <a:r>
              <a:rPr lang="en-US" b="1" dirty="0"/>
              <a:t>7. Peninsula </a:t>
            </a:r>
          </a:p>
          <a:p>
            <a:pPr marL="0" indent="0">
              <a:buNone/>
            </a:pPr>
            <a:endParaRPr lang="en-US" b="1" dirty="0"/>
          </a:p>
        </p:txBody>
      </p:sp>
    </p:spTree>
    <p:extLst>
      <p:ext uri="{BB962C8B-B14F-4D97-AF65-F5344CB8AC3E}">
        <p14:creationId xmlns:p14="http://schemas.microsoft.com/office/powerpoint/2010/main" val="3700072529"/>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
  <TotalTime>0</TotalTime>
  <Words>0</Words>
  <Application>Microsoft Office PowerPoint</Application>
  <PresentationFormat>Widescreen</PresentationFormat>
  <Paragraphs>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Atlas</vt:lpstr>
      <vt:lpstr>Geography</vt:lpstr>
      <vt:lpstr>Five Themes of Geography </vt:lpstr>
      <vt:lpstr>Latitude, Longitude, and Hemispheres </vt:lpstr>
      <vt:lpstr>Definitions </vt:lpstr>
      <vt:lpstr>Definitions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Onur Onder</cp:lastModifiedBy>
  <cp:revision>47</cp:revision>
  <dcterms:created xsi:type="dcterms:W3CDTF">1601-01-01T00:00:00Z</dcterms:created>
  <dcterms:modified xsi:type="dcterms:W3CDTF">2018-08-30T14:55:41Z</dcterms:modified>
</cp:coreProperties>
</file>